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3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9949E-85C1-4664-92B2-1E2237186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183D8-6A41-4E5D-A059-1522398B6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B5408-74A7-4856-9463-33F75658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9E71A-9578-4933-A4BE-C224C5836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A120C-9877-433C-B250-1BF033301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7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EBE88-68B1-4B1B-BD95-86B37EA24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65A9BC-9B15-4ACE-B7D2-7ED5DDECE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D55D1-C3CF-4A0F-A1AF-5F4A93184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19B48-52E1-4CDF-8AC0-C475056C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AB09D-2305-4305-86C1-2B534F7E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31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18F8AB-C65C-4E06-9991-267B1CBFC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879628-5454-444D-9F7C-1488B19E2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0C54C-B123-4FA1-BCAE-078A9D25F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FE69B-4211-49DE-8840-23C92156D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85D2E-D156-4D4A-ABD2-79B6742F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41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B2AD-E580-4628-A03C-BD817615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AB35-AB32-46EC-95E3-97BB17DA1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982FD-8917-4674-AC0B-8C312AA98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B8208-2F14-4353-89F6-3385BF47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C4E2F-BF07-4E8F-AC92-A4CA579D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27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D344C-2B18-445F-B0F2-89A0A58EF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19005-2487-4EAC-93F8-245466322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776B0-802D-4FBB-8909-179E0574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FB756-8F08-4839-B2F6-7F4E03D4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4D6AC-877A-4EFE-B2E7-D286D012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66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A1600-E3FA-41BD-A065-AE0603B8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706B-96CB-41FD-B592-990A03F90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DA2470-33DF-4929-9F54-82A2A1C15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3894E-4C22-4B0A-B92D-3045D329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52630-B86D-46F8-8599-9F8956B9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CF1ED-0970-4A3A-833F-673DDB41C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89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4924A-AA34-484A-9136-1B347F33E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10BAA-4CC2-4FE6-9249-54D241572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C888D-447E-4035-BE0A-54B83B34C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BF5652-0E46-4822-AFB5-F329F38F9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5FEAC-EED5-4E00-BD36-B256B44D5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4D2D0C-B3B3-434F-96A4-88D33F72D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EBD034-EC2A-4315-BCD2-0CD3A16E0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42D72-A419-46A4-B19C-26E39B06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11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7DD9-4FCB-4A98-BB06-1883BD6EC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F81BC5-6D9E-4756-BA30-88C70AA8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4475E-1F29-42A6-9C2B-FB66DAC3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100DE-3E87-450B-BFF7-E6FD714B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79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542E40-19AF-4708-AB14-75FB1028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49D4F8-F5F3-4573-A2F8-71BAA832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243CC-1D14-4940-A4F0-D99162562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25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AA86-9D85-4D5C-B337-ACCB38A85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E631A-2304-4BD2-BAD7-04814E7A5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8094-9CD0-43AD-9142-3A91726F6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73D03-C49F-4F5D-8DDF-A9E54F8A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2D63FB-6741-4E4E-B4A3-8BC33DD4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25F6D-25A3-4B43-847A-5ED43BA7B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69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3CF96-A096-4285-94F5-95D1E28B9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E97A75-5D0A-4FC5-A79F-ACB0B905B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FA21E-4FAE-4576-B9D1-91A4FCCF3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7F65D-8D1A-49FD-82CA-E4C60344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670F0-86E5-4D38-B62F-98BE1D1B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7F4AD-8614-4084-B937-0E5D951AA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45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AA9869E-3654-456F-A662-9BD1894B5D9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534051-F02D-466B-A056-CDFE2D08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8EAA7-B176-4A91-A028-5AF854941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AB32B-4949-4930-9A45-B3D6894EC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F4327-5D1B-42B1-A9A4-20BF3AB4531A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28948-AD5C-445E-9F3E-EAB47A0C6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47DCD-6431-4C2C-B087-BBFD77ED9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635D-D4CA-4476-8694-5460DC766D4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70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16B80-9DC5-411A-AE22-12D675DA30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EE90C-D5DF-4235-A9D9-746BB3D13F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631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Alicia GASSER</dc:creator>
  <cp:lastModifiedBy>Alicia GASSER</cp:lastModifiedBy>
  <cp:revision>1</cp:revision>
  <dcterms:created xsi:type="dcterms:W3CDTF">2020-11-27T13:16:45Z</dcterms:created>
  <dcterms:modified xsi:type="dcterms:W3CDTF">2020-11-27T13:18:57Z</dcterms:modified>
</cp:coreProperties>
</file>